
<file path=[Content_Types].xml><?xml version="1.0" encoding="utf-8"?>
<Types xmlns="http://schemas.openxmlformats.org/package/2006/content-types"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customXmlProperties+xml" PartName="/customXml/itemProps1.xml"/>
  <Override ContentType="application/vnd.openxmlformats-officedocument.customXmlProperties+xml" PartName="/customXml/itemProps2.xml"/>
  <Override ContentType="application/vnd.openxmlformats-officedocument.customXmlProperties+xml" PartName="/customXml/itemProps3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58" r:id="rId17"/>
    <p:sldId id="279" r:id="rId18"/>
    <p:sldId id="280" r:id="rId19"/>
    <p:sldId id="28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1/31/2024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 ?><Relationships xmlns="http://schemas.openxmlformats.org/package/2006/relationships"><Relationship Id="rId3" Target="../slideLayouts/slideLayout6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4" Target="../media/image34.jpe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0737" y="1975850"/>
            <a:ext cx="7077456" cy="1243584"/>
          </a:xfrm>
        </p:spPr>
        <p:txBody>
          <a:bodyPr/>
          <a:lstStyle/>
          <a:p>
            <a:r>
              <a:rPr lang="en-US"/>
              <a:t>TASK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737" y="3721608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Created By : Sakshi Shishir Chandanshive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1A155-62B3-4FBC-23AD-48DE86B5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5" y="176537"/>
            <a:ext cx="5390866" cy="3032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21087-0E9B-1B4B-5092-01E4D0B0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3059"/>
            <a:ext cx="5652123" cy="3179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7358D-1EDC-FC18-2FFB-3BBF237C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5" y="3502478"/>
            <a:ext cx="5390866" cy="303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CCCED-FD76-9FAC-6B16-CE46E1755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652123" cy="31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2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987F9-B69D-B217-54EE-1F1D188C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8" y="249072"/>
            <a:ext cx="5496172" cy="3091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3FAFE-1D2E-9226-2CD3-3488D35C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108"/>
            <a:ext cx="5798782" cy="3261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566BF-7A57-A518-74FE-DC7C2967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88" y="3517331"/>
            <a:ext cx="5496172" cy="3091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1B27E-6411-7C27-A1A9-49E41BDEA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52" y="3517331"/>
            <a:ext cx="5622878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C9AB645-5E6D-25BD-9F44-244B3C247350}"/>
              </a:ext>
            </a:extLst>
          </p:cNvPr>
          <p:cNvSpPr txBox="1">
            <a:spLocks/>
          </p:cNvSpPr>
          <p:nvPr/>
        </p:nvSpPr>
        <p:spPr>
          <a:xfrm>
            <a:off x="1233065" y="265923"/>
            <a:ext cx="6803136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Video of Netsparker Report 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netsparker_task2">
            <a:hlinkClick r:id="" action="ppaction://media"/>
            <a:extLst>
              <a:ext uri="{FF2B5EF4-FFF2-40B4-BE49-F238E27FC236}">
                <a16:creationId xmlns:a16="http://schemas.microsoft.com/office/drawing/2014/main" id="{A1A8E875-5975-3846-BDDE-A3AB1C3A2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286" y="101123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4295451" cy="535531"/>
          </a:xfrm>
        </p:spPr>
        <p:txBody>
          <a:bodyPr/>
          <a:lstStyle/>
          <a:p>
            <a:r>
              <a:rPr lang="en-US"/>
              <a:t>Report :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154914"/>
            <a:ext cx="11414708" cy="476608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/>
              <a:t>Title     </a:t>
            </a:r>
            <a:r>
              <a:rPr lang="en-US"/>
              <a:t>                           : Out-of-date Version (OpenSSL)</a:t>
            </a:r>
          </a:p>
          <a:p>
            <a:pPr>
              <a:lnSpc>
                <a:spcPct val="200000"/>
              </a:lnSpc>
            </a:pPr>
            <a:r>
              <a:rPr lang="en-US" b="1"/>
              <a:t>Certainty     </a:t>
            </a:r>
            <a:r>
              <a:rPr lang="en-US"/>
              <a:t>                   :  Critical</a:t>
            </a:r>
          </a:p>
          <a:p>
            <a:pPr>
              <a:lnSpc>
                <a:spcPct val="200000"/>
              </a:lnSpc>
            </a:pPr>
            <a:r>
              <a:rPr lang="en-US" b="1"/>
              <a:t>Domain</a:t>
            </a:r>
            <a:r>
              <a:rPr lang="en-US"/>
              <a:t>                           : https://webappsecurity.com/  </a:t>
            </a:r>
          </a:p>
          <a:p>
            <a:pPr>
              <a:lnSpc>
                <a:spcPct val="200000"/>
              </a:lnSpc>
            </a:pPr>
            <a:r>
              <a:rPr lang="en-US" b="1"/>
              <a:t>Sub-domain</a:t>
            </a:r>
            <a:r>
              <a:rPr lang="en-US"/>
              <a:t>                   : https://zero.webappsecurity.com/ </a:t>
            </a:r>
          </a:p>
          <a:p>
            <a:pPr>
              <a:lnSpc>
                <a:spcPct val="200000"/>
              </a:lnSpc>
            </a:pPr>
            <a:r>
              <a:rPr lang="en-US" b="1"/>
              <a:t>Identified Version          </a:t>
            </a:r>
            <a:r>
              <a:rPr lang="en-US"/>
              <a:t>: 0.9.8e  </a:t>
            </a:r>
          </a:p>
          <a:p>
            <a:pPr>
              <a:lnSpc>
                <a:spcPct val="200000"/>
              </a:lnSpc>
            </a:pPr>
            <a:r>
              <a:rPr lang="en-US" b="1"/>
              <a:t>Latest Version</a:t>
            </a:r>
            <a:r>
              <a:rPr lang="en-US"/>
              <a:t>               : 3.2.0 (in this branch)  </a:t>
            </a:r>
          </a:p>
          <a:p>
            <a:pPr>
              <a:lnSpc>
                <a:spcPct val="200000"/>
              </a:lnSpc>
            </a:pPr>
            <a:r>
              <a:rPr lang="en-US" b="1"/>
              <a:t>Vulnerability Database</a:t>
            </a:r>
            <a:r>
              <a:rPr lang="en-US"/>
              <a:t>  : Result is based on 01/23/2024 20:30:00 vulnerability database content.</a:t>
            </a:r>
          </a:p>
          <a:p>
            <a:pPr>
              <a:lnSpc>
                <a:spcPct val="200000"/>
              </a:lnSpc>
            </a:pPr>
            <a:r>
              <a:rPr lang="en-US" b="1"/>
              <a:t>Impact </a:t>
            </a:r>
            <a:r>
              <a:rPr lang="en-US"/>
              <a:t>                             : Since this is an old version of the software, it is vulnerable to many attacks which can cause data loss, denial of service and also company's data can be stolen.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46" y="561695"/>
            <a:ext cx="11442570" cy="55498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/>
              <a:t>Known Vulnerabilities in this Version :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OpenSSL Resource Management Errors Vulnerability:  0.9.2b to 0.9.8zf are the affected versions that allows remote attackers to cause a denial of service (infinite loop) via vectors that trigger a NULL value of a BIO data structure.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OpenSSL Cryptographic Issues Vulnerability : 0.9.2b to 0.9.8zh are the affected versions which allows man-in-the-middle attackers to conduct cipher-downgrade attacks by rewriting a ClientHello with DHE replaced by DHE_EXPORT and then rewriting a ServerHello with DHE_EXPORT replaced by DHE.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OpenSSL Improper Authentication Vulnerability : 0.9.2b to 0.9.8zh and 0.9.8e are the affected versions where there is a session retrieval flaw in J-PAKE implementation.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OpenSSL Cryptographic Issues Vulnerability : OpenSSL 0.9.8c-1 up to versions before 0.9.8g-9 on Debian-based operating systems uses a random number generator that generates predictable numbers, which makes it easier for remote attackers to conduct brute force guessing attacks against cryptographic keys.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4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86" y="654072"/>
            <a:ext cx="11442570" cy="5549856"/>
          </a:xfrm>
        </p:spPr>
        <p:txBody>
          <a:bodyPr/>
          <a:lstStyle/>
          <a:p>
            <a:pPr marL="400050" indent="-400050">
              <a:lnSpc>
                <a:spcPct val="200000"/>
              </a:lnSpc>
              <a:buFont typeface="+mj-lt"/>
              <a:buAutoNum type="romanLcPeriod" startAt="5"/>
            </a:pPr>
            <a:r>
              <a:rPr lang="en-US"/>
              <a:t>OpenSSL Concurrent Execution using Shared Resource with Improper Synchronization ('Race Condition') Vulnerability : 0.9.2b to 0.9.8zf are the affected version when used for multi-threaded client, allows remote attackers to cause a denial of service (double free and application crash) or possibly have unspecified other impact by providing a NewSessionTicket during an attempt to reuse a ticket that had been obtained earlier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 startAt="5"/>
            </a:pPr>
            <a:r>
              <a:rPr lang="en-US"/>
              <a:t>OpenSSL Exposure of Sensitive Information to an Unauthorized Actor Vulnerability : Due to errors caused by malformed X509_ATTRIBUTE data, which allows remote attackers to obtain sensitive information from process memory by triggering a decoding failure in a PKCS#7 or CMS application. Affected versions are 0.9.2b to 0.9.8zg.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 startAt="5"/>
            </a:pPr>
            <a:r>
              <a:rPr lang="en-US"/>
              <a:t>OpenSSL Numeric Errors Vulnerability : 0.9.2b to 0.9.8j and 0.9.2b to 0.9.8i are the affected versions which allows remote attackers to cause a denial of service (invalid memory access and application crash) by placing this structure in the public key of a certificate, as demonstrated by an RSA public key on WIN64 and certain other platforms.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947781"/>
            <a:ext cx="11442570" cy="5549856"/>
          </a:xfrm>
        </p:spPr>
        <p:txBody>
          <a:bodyPr/>
          <a:lstStyle/>
          <a:p>
            <a:pPr marL="400050" indent="-400050">
              <a:lnSpc>
                <a:spcPct val="200000"/>
              </a:lnSpc>
              <a:buFont typeface="+mj-lt"/>
              <a:buAutoNum type="romanLcPeriod" startAt="8"/>
            </a:pPr>
            <a:r>
              <a:rPr lang="en-US"/>
              <a:t>OpenSSL Resource Management Errors Vulnerability : 0.9.2b to 0.9.8k and 0.9.8a to 0.9.8j are the affected versions allow remote attackers to cause a denial of service (memory consumption) due to memory leaks in the dtls1_process_out_of_seq_message function in ssl/d1_both.c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LcPeriod" startAt="8"/>
            </a:pPr>
            <a:endParaRPr lang="en-US"/>
          </a:p>
          <a:p>
            <a:pPr>
              <a:lnSpc>
                <a:spcPct val="200000"/>
              </a:lnSpc>
            </a:pPr>
            <a:r>
              <a:rPr lang="en-US" b="1"/>
              <a:t>Mitigation</a:t>
            </a:r>
            <a:r>
              <a:rPr lang="en-US"/>
              <a:t> : If you want to prevent your website from vulnerabilities listed above please upgrade your installation of OpenSSL to the latest stable version.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41" y="2383972"/>
            <a:ext cx="7781544" cy="859055"/>
          </a:xfrm>
        </p:spPr>
        <p:txBody>
          <a:bodyPr/>
          <a:lstStyle/>
          <a:p>
            <a:r>
              <a:rPr lang="en-US"/>
              <a:t>Netsparker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123" y="3429000"/>
            <a:ext cx="6803136" cy="365760"/>
          </a:xfrm>
        </p:spPr>
        <p:txBody>
          <a:bodyPr/>
          <a:lstStyle/>
          <a:p>
            <a:r>
              <a:rPr lang="en-US"/>
              <a:t>Vulnerabilities and report of netsparker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0F2BC-A5E6-0AA8-507A-4880A40B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1F9EA-E5BA-5147-AA8A-3A702EB5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109182"/>
            <a:ext cx="5701732" cy="320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0E330-40DA-B39C-5A5C-062DBDB0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18" y="109182"/>
            <a:ext cx="5701732" cy="3207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713BB-AC2E-87DE-9DC5-62BB960C7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6" y="3472975"/>
            <a:ext cx="5701733" cy="320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541BF-C7BA-3E02-FDB6-BE7E7BBDD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84" y="3429000"/>
            <a:ext cx="5701731" cy="32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AF11A-033D-FF5B-D879-5B10F4A5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1" y="74645"/>
            <a:ext cx="5650173" cy="3178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16350-F000-FE5D-52B1-C1CC3955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74645"/>
            <a:ext cx="5650172" cy="3178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5C1769-0F27-991D-4C88-4E8051021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1" y="3421774"/>
            <a:ext cx="5650172" cy="3178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E4405-3585-063A-269F-671608A53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885" y="3399619"/>
            <a:ext cx="5832144" cy="32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99AE1-4862-2E39-50EB-F6A823C9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86612"/>
            <a:ext cx="5602589" cy="3151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28025-D9A5-A6A2-CB17-C4FE543D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43" y="114864"/>
            <a:ext cx="5835855" cy="3282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CF9D3-EE31-2CB5-0A1B-1BB5A286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49" y="3519933"/>
            <a:ext cx="5602588" cy="315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BCFBA-F16D-A9DB-5D4A-A9E1330F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643" y="3460469"/>
            <a:ext cx="5835855" cy="32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C81BD-BA91-BF65-0A44-52ADD4B6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7719" cy="3362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9C4B9-46BF-59C3-6421-A496A118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533"/>
            <a:ext cx="5977719" cy="3362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CCB1A-AAE8-CA39-4EC0-DBF4CAFE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5534"/>
            <a:ext cx="5977719" cy="3362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20DA1-499D-C30E-0726-F3C73D959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9553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BF4D2-0596-63DC-376C-DBDF018F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121299"/>
            <a:ext cx="5418161" cy="3047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0BCC2-FEC3-E177-625C-5ACD0987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84" y="121299"/>
            <a:ext cx="5418161" cy="3047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1B7E1-99BB-4EF9-DE13-72369189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4" y="3449921"/>
            <a:ext cx="5418162" cy="3047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59E2A-F4FC-F93B-18DF-7DB17E60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48" y="3393539"/>
            <a:ext cx="5618631" cy="31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B4593-A6B2-EF8F-A393-5F3C28D6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B16AD-9819-EEEA-C747-4B831296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0256" cy="32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F2E47-B499-D5EC-570D-73175A42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83" y="0"/>
            <a:ext cx="5859439" cy="3295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07E0E-321F-E245-8B39-EB7A38717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2" y="3429000"/>
            <a:ext cx="5859438" cy="3295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346D7-0594-381D-3249-8CD951D44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744" y="3490415"/>
            <a:ext cx="5750256" cy="32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34</TotalTime>
  <Words>546</Words>
  <Application>Microsoft Office PowerPoint</Application>
  <PresentationFormat>Widescreen</PresentationFormat>
  <Paragraphs>41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Trade Gothic LT Pro</vt:lpstr>
      <vt:lpstr>Trebuchet MS</vt:lpstr>
      <vt:lpstr>Office Theme</vt:lpstr>
      <vt:lpstr>TASK 2</vt:lpstr>
      <vt:lpstr>Netsparker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: 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</dc:title>
  <dc:creator>SAKSHI CHANDANSHIVE</dc:creator>
  <cp:lastModifiedBy>SAKSHI CHANDANSHIVE</cp:lastModifiedBy>
  <cp:revision>1</cp:revision>
  <dcterms:created xsi:type="dcterms:W3CDTF">2024-01-31T06:07:48Z</dcterms:created>
  <dcterms:modified xsi:type="dcterms:W3CDTF">2024-01-31T06:42:47Z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0x01010079F111ED35F8CC479449609E8A0923A6</vt:lpwstr>
  </property>
  <property fmtid="{D5CDD505-2E9C-101B-9397-08002B2CF9AE}" name="NXPowerLiteLastOptimized" pid="3">
    <vt:lpwstr>21761422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S10.0.0</vt:lpwstr>
  </property>
</Properties>
</file>